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10633" y="1427743"/>
            <a:ext cx="5344800" cy="1959600"/>
          </a:xfrm>
          <a:prstGeom prst="rect">
            <a:avLst/>
          </a:prstGeom>
          <a:effectLst>
            <a:outerShdw blurRad="42863" dist="19050" dir="13260000" algn="bl" rotWithShape="0">
              <a:srgbClr val="737B40">
                <a:alpha val="8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1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89933" y="5323400"/>
            <a:ext cx="5812000" cy="546000"/>
          </a:xfrm>
          <a:prstGeom prst="rect">
            <a:avLst/>
          </a:prstGeom>
          <a:effectLst>
            <a:outerShdw blurRad="57150" dist="19050" dir="5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67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ormorant Inf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2" name="Google Shape;12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5" name="Google Shape;15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8" name="Google Shape;18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1" name="Google Shape;21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3724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37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2453184" y="18398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2" hasCustomPrompt="1"/>
          </p:nvPr>
        </p:nvSpPr>
        <p:spPr>
          <a:xfrm>
            <a:off x="3160584" y="10883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2453184" y="25005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3"/>
          </p:nvPr>
        </p:nvSpPr>
        <p:spPr>
          <a:xfrm>
            <a:off x="6623617" y="18398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4" hasCustomPrompt="1"/>
          </p:nvPr>
        </p:nvSpPr>
        <p:spPr>
          <a:xfrm>
            <a:off x="7331017" y="10883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5"/>
          </p:nvPr>
        </p:nvSpPr>
        <p:spPr>
          <a:xfrm>
            <a:off x="6623617" y="25005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/>
          </p:nvPr>
        </p:nvSpPr>
        <p:spPr>
          <a:xfrm>
            <a:off x="2453184" y="44625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7" hasCustomPrompt="1"/>
          </p:nvPr>
        </p:nvSpPr>
        <p:spPr>
          <a:xfrm>
            <a:off x="3160584" y="37110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8"/>
          </p:nvPr>
        </p:nvSpPr>
        <p:spPr>
          <a:xfrm>
            <a:off x="2453184" y="51232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9"/>
          </p:nvPr>
        </p:nvSpPr>
        <p:spPr>
          <a:xfrm>
            <a:off x="6623617" y="44625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3" hasCustomPrompt="1"/>
          </p:nvPr>
        </p:nvSpPr>
        <p:spPr>
          <a:xfrm>
            <a:off x="7331017" y="37110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4"/>
          </p:nvPr>
        </p:nvSpPr>
        <p:spPr>
          <a:xfrm>
            <a:off x="6623617" y="51232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32" name="Google Shape;132;p13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33" name="Google Shape;133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13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36" name="Google Shape;136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" name="Google Shape;138;p13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39" name="Google Shape;139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" name="Google Shape;141;p13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42" name="Google Shape;142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79410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3691251" y="4549900"/>
            <a:ext cx="38724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1944200" y="1599067"/>
            <a:ext cx="8303600" cy="2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147" name="Google Shape;147;p14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48" name="Google Shape;148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0" name="Google Shape;150;p14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51" name="Google Shape;151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3" name="Google Shape;153;p14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54" name="Google Shape;154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" name="Google Shape;156;p14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57" name="Google Shape;157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2881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subTitle" idx="1"/>
          </p:nvPr>
        </p:nvSpPr>
        <p:spPr>
          <a:xfrm>
            <a:off x="923267" y="3170384"/>
            <a:ext cx="4502800" cy="1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923267" y="2259217"/>
            <a:ext cx="4502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62" name="Google Shape;162;p15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63" name="Google Shape;163;p15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5" name="Google Shape;165;p15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66" name="Google Shape;166;p15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3467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9600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960000" y="3934685"/>
            <a:ext cx="31152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71" name="Google Shape;171;p16"/>
          <p:cNvSpPr txBox="1">
            <a:spLocks noGrp="1"/>
          </p:cNvSpPr>
          <p:nvPr>
            <p:ph type="title" idx="2"/>
          </p:nvPr>
        </p:nvSpPr>
        <p:spPr>
          <a:xfrm>
            <a:off x="45384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4538400" y="3934685"/>
            <a:ext cx="31152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73" name="Google Shape;173;p16"/>
          <p:cNvSpPr txBox="1">
            <a:spLocks noGrp="1"/>
          </p:cNvSpPr>
          <p:nvPr>
            <p:ph type="title" idx="4"/>
          </p:nvPr>
        </p:nvSpPr>
        <p:spPr>
          <a:xfrm>
            <a:off x="81168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8116800" y="3934685"/>
            <a:ext cx="31152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75" name="Google Shape;175;p16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76" name="Google Shape;176;p16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77" name="Google Shape;177;p1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" name="Google Shape;179;p16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80" name="Google Shape;180;p1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26586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960000" y="4307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960000" y="4885968"/>
            <a:ext cx="31152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 idx="2"/>
          </p:nvPr>
        </p:nvSpPr>
        <p:spPr>
          <a:xfrm>
            <a:off x="4538400" y="4307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3"/>
          </p:nvPr>
        </p:nvSpPr>
        <p:spPr>
          <a:xfrm>
            <a:off x="4538400" y="4885968"/>
            <a:ext cx="31152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87" name="Google Shape;187;p17"/>
          <p:cNvSpPr txBox="1">
            <a:spLocks noGrp="1"/>
          </p:cNvSpPr>
          <p:nvPr>
            <p:ph type="title" idx="4"/>
          </p:nvPr>
        </p:nvSpPr>
        <p:spPr>
          <a:xfrm>
            <a:off x="8116800" y="4307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5"/>
          </p:nvPr>
        </p:nvSpPr>
        <p:spPr>
          <a:xfrm>
            <a:off x="8116800" y="4885968"/>
            <a:ext cx="31152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89" name="Google Shape;189;p17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90" name="Google Shape;190;p17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91" name="Google Shape;191;p1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3" name="Google Shape;193;p17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94" name="Google Shape;194;p1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4701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1871311" y="23634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1"/>
          </p:nvPr>
        </p:nvSpPr>
        <p:spPr>
          <a:xfrm>
            <a:off x="1871311" y="29423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99" name="Google Shape;199;p18"/>
          <p:cNvSpPr txBox="1">
            <a:spLocks noGrp="1"/>
          </p:cNvSpPr>
          <p:nvPr>
            <p:ph type="title" idx="2"/>
          </p:nvPr>
        </p:nvSpPr>
        <p:spPr>
          <a:xfrm>
            <a:off x="7092152" y="23634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3"/>
          </p:nvPr>
        </p:nvSpPr>
        <p:spPr>
          <a:xfrm>
            <a:off x="7092152" y="29423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01" name="Google Shape;201;p18"/>
          <p:cNvSpPr txBox="1">
            <a:spLocks noGrp="1"/>
          </p:cNvSpPr>
          <p:nvPr>
            <p:ph type="title" idx="4"/>
          </p:nvPr>
        </p:nvSpPr>
        <p:spPr>
          <a:xfrm>
            <a:off x="1871311" y="42746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5"/>
          </p:nvPr>
        </p:nvSpPr>
        <p:spPr>
          <a:xfrm>
            <a:off x="1871311" y="48535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03" name="Google Shape;203;p18"/>
          <p:cNvSpPr txBox="1">
            <a:spLocks noGrp="1"/>
          </p:cNvSpPr>
          <p:nvPr>
            <p:ph type="title" idx="6"/>
          </p:nvPr>
        </p:nvSpPr>
        <p:spPr>
          <a:xfrm>
            <a:off x="7092152" y="42746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7"/>
          </p:nvPr>
        </p:nvSpPr>
        <p:spPr>
          <a:xfrm>
            <a:off x="7092152" y="48535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05" name="Google Shape;205;p18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206" name="Google Shape;206;p18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07" name="Google Shape;207;p1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9" name="Google Shape;209;p18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10" name="Google Shape;210;p1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66832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217551" y="2388889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1217551" y="2854367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15" name="Google Shape;215;p19"/>
          <p:cNvSpPr txBox="1">
            <a:spLocks noGrp="1"/>
          </p:cNvSpPr>
          <p:nvPr>
            <p:ph type="title" idx="2"/>
          </p:nvPr>
        </p:nvSpPr>
        <p:spPr>
          <a:xfrm>
            <a:off x="4816616" y="2388889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4816616" y="2854367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17" name="Google Shape;217;p19"/>
          <p:cNvSpPr txBox="1">
            <a:spLocks noGrp="1"/>
          </p:cNvSpPr>
          <p:nvPr>
            <p:ph type="title" idx="4"/>
          </p:nvPr>
        </p:nvSpPr>
        <p:spPr>
          <a:xfrm>
            <a:off x="1217567" y="4629823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5"/>
          </p:nvPr>
        </p:nvSpPr>
        <p:spPr>
          <a:xfrm>
            <a:off x="1217567" y="5197200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19" name="Google Shape;219;p19"/>
          <p:cNvSpPr txBox="1">
            <a:spLocks noGrp="1"/>
          </p:cNvSpPr>
          <p:nvPr>
            <p:ph type="title" idx="6"/>
          </p:nvPr>
        </p:nvSpPr>
        <p:spPr>
          <a:xfrm>
            <a:off x="4816632" y="4629823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7"/>
          </p:nvPr>
        </p:nvSpPr>
        <p:spPr>
          <a:xfrm>
            <a:off x="4816632" y="5197200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 idx="8"/>
          </p:nvPr>
        </p:nvSpPr>
        <p:spPr>
          <a:xfrm>
            <a:off x="8415649" y="2388889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9"/>
          </p:nvPr>
        </p:nvSpPr>
        <p:spPr>
          <a:xfrm>
            <a:off x="8415649" y="2854367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23" name="Google Shape;223;p19"/>
          <p:cNvSpPr txBox="1">
            <a:spLocks noGrp="1"/>
          </p:cNvSpPr>
          <p:nvPr>
            <p:ph type="title" idx="13"/>
          </p:nvPr>
        </p:nvSpPr>
        <p:spPr>
          <a:xfrm>
            <a:off x="8415667" y="4629823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14"/>
          </p:nvPr>
        </p:nvSpPr>
        <p:spPr>
          <a:xfrm>
            <a:off x="8415667" y="5197200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226" name="Google Shape;226;p19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27" name="Google Shape;227;p19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88757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>
            <a:spLocks noGrp="1"/>
          </p:cNvSpPr>
          <p:nvPr>
            <p:ph type="title" hasCustomPrompt="1"/>
          </p:nvPr>
        </p:nvSpPr>
        <p:spPr>
          <a:xfrm>
            <a:off x="3297733" y="720000"/>
            <a:ext cx="5596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dirty="0"/>
              <a:t>xx%</a:t>
            </a:r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1"/>
          </p:nvPr>
        </p:nvSpPr>
        <p:spPr>
          <a:xfrm>
            <a:off x="3297800" y="1758300"/>
            <a:ext cx="5596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32" name="Google Shape;232;p20"/>
          <p:cNvSpPr txBox="1">
            <a:spLocks noGrp="1"/>
          </p:cNvSpPr>
          <p:nvPr>
            <p:ph type="title" idx="2" hasCustomPrompt="1"/>
          </p:nvPr>
        </p:nvSpPr>
        <p:spPr>
          <a:xfrm>
            <a:off x="3297733" y="2661523"/>
            <a:ext cx="5596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dirty="0"/>
              <a:t>xx%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3"/>
          </p:nvPr>
        </p:nvSpPr>
        <p:spPr>
          <a:xfrm>
            <a:off x="3297800" y="3699699"/>
            <a:ext cx="5596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 idx="4" hasCustomPrompt="1"/>
          </p:nvPr>
        </p:nvSpPr>
        <p:spPr>
          <a:xfrm>
            <a:off x="3297733" y="4603063"/>
            <a:ext cx="5596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dirty="0"/>
              <a:t>xx%</a:t>
            </a:r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5"/>
          </p:nvPr>
        </p:nvSpPr>
        <p:spPr>
          <a:xfrm>
            <a:off x="3297800" y="5641233"/>
            <a:ext cx="5596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236" name="Google Shape;236;p20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237" name="Google Shape;237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9" name="Google Shape;239;p20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40" name="Google Shape;240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2" name="Google Shape;242;p20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43" name="Google Shape;243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5" name="Google Shape;245;p20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46" name="Google Shape;246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1483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>
            <a:spLocks noGrp="1"/>
          </p:cNvSpPr>
          <p:nvPr>
            <p:ph type="ctrTitle"/>
          </p:nvPr>
        </p:nvSpPr>
        <p:spPr>
          <a:xfrm>
            <a:off x="2630067" y="723167"/>
            <a:ext cx="69316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18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1"/>
          </p:nvPr>
        </p:nvSpPr>
        <p:spPr>
          <a:xfrm>
            <a:off x="3233300" y="2332800"/>
            <a:ext cx="5725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51" name="Google Shape;251;p21"/>
          <p:cNvSpPr txBox="1"/>
          <p:nvPr/>
        </p:nvSpPr>
        <p:spPr>
          <a:xfrm>
            <a:off x="3154200" y="4683333"/>
            <a:ext cx="5883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CREDITS: This presentation template was created by </a:t>
            </a:r>
            <a:r>
              <a:rPr lang="en" sz="2400" b="1" i="1" dirty="0">
                <a:solidFill>
                  <a:schemeClr val="dk1"/>
                </a:solidFill>
                <a:uFill>
                  <a:noFill/>
                </a:u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, including icons by </a:t>
            </a:r>
            <a:r>
              <a:rPr lang="en" sz="2400" b="1" i="1" dirty="0">
                <a:solidFill>
                  <a:schemeClr val="dk1"/>
                </a:solidFill>
                <a:uFill>
                  <a:noFill/>
                </a:u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 b="1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 </a:t>
            </a:r>
            <a:r>
              <a:rPr lang="en" sz="2400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and infographics &amp; images by </a:t>
            </a:r>
            <a:r>
              <a:rPr lang="en" sz="2400" b="1" i="1" dirty="0">
                <a:solidFill>
                  <a:schemeClr val="dk1"/>
                </a:solidFill>
                <a:uFill>
                  <a:noFill/>
                </a:u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 b="1" i="1" dirty="0">
              <a:solidFill>
                <a:schemeClr val="dk1"/>
              </a:solidFill>
              <a:latin typeface="Arial" panose="020B0604020202020204" pitchFamily="34" charset="0"/>
              <a:ea typeface="Cormorant Infant"/>
              <a:cs typeface="Arial" panose="020B0604020202020204" pitchFamily="34" charset="0"/>
              <a:sym typeface="Cormorant Infant"/>
            </a:endParaRPr>
          </a:p>
        </p:txBody>
      </p:sp>
      <p:grpSp>
        <p:nvGrpSpPr>
          <p:cNvPr id="252" name="Google Shape;252;p21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253" name="Google Shape;253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5" name="Google Shape;255;p21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56" name="Google Shape;256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8" name="Google Shape;258;p21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59" name="Google Shape;259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1" name="Google Shape;261;p21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62" name="Google Shape;262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8635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960000" y="1323267"/>
            <a:ext cx="10272000" cy="4768400"/>
          </a:xfrm>
          <a:prstGeom prst="rect">
            <a:avLst/>
          </a:prstGeom>
          <a:effectLst>
            <a:outerShdw blurRad="57150" dist="19050" dir="558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733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grpSp>
        <p:nvGrpSpPr>
          <p:cNvPr id="42" name="Google Shape;42;p4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43" name="Google Shape;43;p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42569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2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266" name="Google Shape;266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8" name="Google Shape;268;p22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69" name="Google Shape;269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1" name="Google Shape;271;p22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72" name="Google Shape;272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4" name="Google Shape;274;p22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75" name="Google Shape;275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21667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3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79" name="Google Shape;279;p2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1" name="Google Shape;281;p23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82" name="Google Shape;282;p2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64182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4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86" name="Google Shape;286;p2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8" name="Google Shape;288;p24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89" name="Google Shape;289;p2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666050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A828-AF32-5C20-D6AA-780F4563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459D4-CC83-5D2D-119E-E9862083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F589B-548A-5B91-724E-88C6C147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FE1D-85A8-4679-B2EE-2EEB62079871}" type="datetimeFigureOut">
              <a:rPr lang="cs-CZ" smtClean="0"/>
              <a:t>09.11.2023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B07CA-1BEE-7F7B-CC69-4CEE0D2E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D0BA4-64BE-B7C6-1D1C-BD79FD29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36FF7-A80A-4FFB-B1B0-4B968F90A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1186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3684-80F6-E23B-E51D-4C226D48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FEF10-637F-0101-1E33-986720695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3631C-436E-04F3-C109-F328B4A6B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62616-1C38-0DC8-8803-AF1BC09B6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163151-1996-AA26-C8E6-2D77229F7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92212-6277-EAA6-CD60-0294492E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FE1D-85A8-4679-B2EE-2EEB62079871}" type="datetimeFigureOut">
              <a:rPr lang="cs-CZ" smtClean="0"/>
              <a:t>09.11.2023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034A1-905E-211A-D2D7-D3EAEAA8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05C44-1781-51F6-45F3-4B7FF2BC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36FF7-A80A-4FFB-B1B0-4B968F90A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3210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A8B1-254D-7076-575E-219958F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A568-9A79-40A1-EBFB-8DCBCA4B2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3C3D6-7252-21D6-B80E-6A3666FBD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99BF1-4333-270D-9FBC-B05506A4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FE1D-85A8-4679-B2EE-2EEB62079871}" type="datetimeFigureOut">
              <a:rPr lang="cs-CZ" smtClean="0"/>
              <a:t>09.11.2023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53C56-4805-CF4E-D077-CDC2D7B5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8BEAE-4C3F-13CB-7EBD-1918FA8F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36FF7-A80A-4FFB-B1B0-4B968F90A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3965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6944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cs-CZ"/>
              <a:t>Kliknutím lze upravit styl.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94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575233" y="30708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UnifrakturMagunt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6448400" y="30708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UnifrakturMagunt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21033" y="4014567"/>
            <a:ext cx="38768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6594200" y="4014567"/>
            <a:ext cx="38768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51" name="Google Shape;51;p5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52" name="Google Shape;52;p5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9162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56" name="Google Shape;56;p6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57" name="Google Shape;57;p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" name="Google Shape;59;p6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60" name="Google Shape;60;p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241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6036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953467" y="2015500"/>
            <a:ext cx="5415200" cy="3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grpSp>
        <p:nvGrpSpPr>
          <p:cNvPr id="65" name="Google Shape;65;p7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66" name="Google Shape;66;p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" name="Google Shape;68;p7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69" name="Google Shape;69;p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072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3455451" y="1723784"/>
            <a:ext cx="7081600" cy="1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73" name="Google Shape;73;p8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74" name="Google Shape;74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" name="Google Shape;76;p8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77" name="Google Shape;77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" name="Google Shape;79;p8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80" name="Google Shape;80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8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83" name="Google Shape;83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1967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960000" y="1703600"/>
            <a:ext cx="6440800" cy="1122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05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953467" y="3147733"/>
            <a:ext cx="4858400" cy="1998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452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966533" y="6667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90" name="Google Shape;90;p10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91" name="Google Shape;91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" name="Google Shape;93;p10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94" name="Google Shape;94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" name="Google Shape;96;p10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97" name="Google Shape;97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9" name="Google Shape;99;p10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00" name="Google Shape;100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0656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993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dirty="0"/>
              <a:t>xx%</a:t>
            </a:r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1"/>
          </p:nvPr>
        </p:nvSpPr>
        <p:spPr>
          <a:xfrm>
            <a:off x="1712000" y="4114233"/>
            <a:ext cx="8768000" cy="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105" name="Google Shape;105;p11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06" name="Google Shape;106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" name="Google Shape;108;p11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09" name="Google Shape;109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" name="Google Shape;111;p11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12" name="Google Shape;112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" name="Google Shape;114;p11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15" name="Google Shape;115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790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  <a:effectLst>
            <a:outerShdw blurRad="57150" dist="19050" dir="13500000" algn="bl" rotWithShape="0">
              <a:schemeClr val="dk1">
                <a:alpha val="83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  <a:effectLst>
            <a:outerShdw blurRad="57150" dist="19050" dir="11940000" algn="bl" rotWithShape="0">
              <a:schemeClr val="dk1">
                <a:alpha val="33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●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○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■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●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○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■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●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○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37B40"/>
              </a:buClr>
              <a:buSzPts val="1600"/>
              <a:buFont typeface="Cormorant Infant Medium"/>
              <a:buChar char="■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5535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379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ED232D-01BD-4DE0-B0FD-E3857A5A9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42" y="2449200"/>
            <a:ext cx="11496582" cy="1959600"/>
          </a:xfrm>
        </p:spPr>
        <p:txBody>
          <a:bodyPr/>
          <a:lstStyle/>
          <a:p>
            <a:r>
              <a:rPr lang="cs-CZ" dirty="0" err="1">
                <a:latin typeface="+mj-lt"/>
              </a:rPr>
              <a:t>Platborne</a:t>
            </a:r>
            <a:endParaRPr lang="cs-CZ" dirty="0">
              <a:latin typeface="+mj-lt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9A8D34D-FF0C-4FD6-BDB3-8AE675E78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latin typeface="+mj-lt"/>
              </a:rPr>
              <a:t>By VKM </a:t>
            </a:r>
            <a:r>
              <a:rPr lang="cs-CZ" dirty="0" err="1">
                <a:latin typeface="+mj-lt"/>
              </a:rPr>
              <a:t>Vikings</a:t>
            </a:r>
            <a:r>
              <a:rPr lang="cs-CZ" dirty="0">
                <a:latin typeface="+mj-lt"/>
              </a:rPr>
              <a:t>™</a:t>
            </a:r>
          </a:p>
        </p:txBody>
      </p:sp>
    </p:spTree>
    <p:extLst>
      <p:ext uri="{BB962C8B-B14F-4D97-AF65-F5344CB8AC3E}">
        <p14:creationId xmlns:p14="http://schemas.microsoft.com/office/powerpoint/2010/main" val="109206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FA373A3-37C9-4D21-996B-CA635C479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76" y="5634234"/>
            <a:ext cx="4838095" cy="74285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0E7A31D-B48E-4319-8AA3-78C3823CA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9094">
            <a:off x="8246889" y="-175900"/>
            <a:ext cx="1105270" cy="110527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F27B74-5D84-4A3B-AC87-50A2A665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nám projekt dal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63A62D-9AB8-4931-B60B-09F7E4D1B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Lásku/Nenávist k Unity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Představa o </a:t>
            </a:r>
            <a:r>
              <a:rPr lang="cs-CZ" sz="3200" dirty="0" err="1"/>
              <a:t>Deadlin</a:t>
            </a:r>
            <a:r>
              <a:rPr lang="en-US" sz="3200" dirty="0"/>
              <a:t>es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Programovací zkušenosti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Teamový postoj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80% </a:t>
            </a:r>
            <a:r>
              <a:rPr lang="en-US" sz="3200" dirty="0"/>
              <a:t>Y</a:t>
            </a:r>
            <a:r>
              <a:rPr lang="cs-CZ" sz="3200" dirty="0" err="1"/>
              <a:t>outube</a:t>
            </a:r>
            <a:r>
              <a:rPr lang="cs-CZ" sz="3200" dirty="0"/>
              <a:t> tutoriálů k programování je od Indů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ChatGPT</a:t>
            </a:r>
            <a:r>
              <a:rPr lang="cs-CZ" sz="3200" dirty="0"/>
              <a:t> je úžasné/zbytečné (nic mezi tím)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Závislost na kofeinu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FBE29D8-96B8-44EB-8C6C-0617B148D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20" y="443882"/>
            <a:ext cx="1633236" cy="264110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745B72F-CBA2-4093-9A6C-DCCF5CCBE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32" y="3884252"/>
            <a:ext cx="3092981" cy="309298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9E544BE2-6555-47C6-9061-64E1837AD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1" y="3814889"/>
            <a:ext cx="3875881" cy="26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B6A3F7-448B-422E-876C-9DD47235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nám projekt vzal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01650E7-637B-4CFA-A4F4-8D880C5E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Spánek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Hodně spánku (poslední 3 dny jsem nespal)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Mentální zdraví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375E940-D827-409A-A15F-4DB73382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41" y="2951716"/>
            <a:ext cx="3853486" cy="331291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4E0E76D-9647-49A6-918E-023D2022F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183" y="3080176"/>
            <a:ext cx="3194440" cy="318445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8D84440-09CD-4D8A-A5B9-1326B578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86" y="2627821"/>
            <a:ext cx="3296110" cy="64779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9598D1C-435B-49F2-81A7-CB370784B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2652">
            <a:off x="3303489" y="3196195"/>
            <a:ext cx="1219370" cy="36200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B565023-B748-4AC9-A48D-6329BC60D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499">
            <a:off x="9639224" y="2994585"/>
            <a:ext cx="2410161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6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9C175D60-D1AE-4BEB-8EED-13467369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81" y="1078122"/>
            <a:ext cx="3151822" cy="2472482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17A3914A-29D5-49EF-85DB-B97E6AFA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1" y="2982424"/>
            <a:ext cx="3151822" cy="221214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F1BCD3A-5866-4614-96DB-DA665BF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Memes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EB087B0-EDD7-4A68-AE05-0F16F19CB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62" y="1504625"/>
            <a:ext cx="3238952" cy="161947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6C43342-6510-4E6F-AA08-7429F3A2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76" y="2678280"/>
            <a:ext cx="548332" cy="16246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1470394-B3AB-48A3-8AB1-93FC89B2E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88" y="1791993"/>
            <a:ext cx="548332" cy="16246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EF98404-D5FE-4389-B36C-005C0A89E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56" y="1805773"/>
            <a:ext cx="501826" cy="148689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5DD473B8-26DA-4B5A-A298-1A587A29E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599">
            <a:off x="3549794" y="1440678"/>
            <a:ext cx="1537703" cy="455615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B8E5B75-AC0A-48F3-833C-E9E5259FC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05" y="3327879"/>
            <a:ext cx="5059018" cy="2674429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73E17CCA-85AB-44B2-A2D9-7502E9FDA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50340">
            <a:off x="9229200" y="5559027"/>
            <a:ext cx="2972215" cy="638264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EA419778-2BEA-4564-ABB1-38DC153FB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56" y="2901190"/>
            <a:ext cx="548332" cy="16246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B14912E3-8226-42B5-AF18-6C1FA5363A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77846">
            <a:off x="7595789" y="278122"/>
            <a:ext cx="2361905" cy="1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AC16FAE-CC2C-4729-9B81-48F31B1A31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513" y="4665093"/>
            <a:ext cx="3835892" cy="16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3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36F982-30DC-493D-BE7C-A939D17AB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100" y="2098600"/>
            <a:ext cx="6931600" cy="1330400"/>
          </a:xfrm>
        </p:spPr>
        <p:txBody>
          <a:bodyPr/>
          <a:lstStyle/>
          <a:p>
            <a:r>
              <a:rPr lang="cs-CZ" sz="7200" dirty="0"/>
              <a:t>Děkujeme za pozornost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564035B-4A55-40C7-9C04-A41AD5932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742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ázek 13">
            <a:extLst>
              <a:ext uri="{FF2B5EF4-FFF2-40B4-BE49-F238E27FC236}">
                <a16:creationId xmlns:a16="http://schemas.microsoft.com/office/drawing/2014/main" id="{6A7ABE63-FE9B-40A2-9AC7-0782A82CE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43"/>
          <a:stretch/>
        </p:blipFill>
        <p:spPr>
          <a:xfrm>
            <a:off x="1645718" y="5001859"/>
            <a:ext cx="4599990" cy="167858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38C0E6D8-C747-4541-90B3-27EB0CC7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62" y="1869693"/>
            <a:ext cx="1267002" cy="4686954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6FB58AEA-6781-4B1D-AA9A-D80CD52C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64" y="3562222"/>
            <a:ext cx="3686637" cy="2715381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68888D7-9ADA-4AE9-9E6C-9E9F23E39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712" y="1004347"/>
            <a:ext cx="6391924" cy="86534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6F6BE71-9F26-490D-8060-32E74715B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latin typeface="Arial" panose="020B0604020202020204" pitchFamily="34" charset="0"/>
              </a:rPr>
              <a:t>The</a:t>
            </a:r>
            <a:r>
              <a:rPr lang="cs-CZ" dirty="0">
                <a:latin typeface="Arial" panose="020B0604020202020204" pitchFamily="34" charset="0"/>
              </a:rPr>
              <a:t> Game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49AC21-233D-4E90-A6E3-970601602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2D </a:t>
            </a:r>
            <a:r>
              <a:rPr lang="cs-CZ" sz="3200" dirty="0" err="1">
                <a:latin typeface="Arial" panose="020B0604020202020204" pitchFamily="34" charset="0"/>
              </a:rPr>
              <a:t>Platformer</a:t>
            </a:r>
            <a:endParaRPr lang="cs-CZ" sz="3200" dirty="0">
              <a:latin typeface="Arial" panose="020B0604020202020204" pitchFamily="34" charset="0"/>
            </a:endParaRP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Vytvořen v Unity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Story „</a:t>
            </a:r>
            <a:r>
              <a:rPr lang="cs-CZ" sz="3200" dirty="0" err="1">
                <a:latin typeface="Arial" panose="020B0604020202020204" pitchFamily="34" charset="0"/>
              </a:rPr>
              <a:t>rich</a:t>
            </a:r>
            <a:r>
              <a:rPr lang="cs-CZ" sz="3200" dirty="0">
                <a:latin typeface="Arial" panose="020B0604020202020204" pitchFamily="34" charset="0"/>
              </a:rPr>
              <a:t>“ hra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1 Level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1 Boss o 4 fázích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Plný </a:t>
            </a:r>
            <a:r>
              <a:rPr lang="cs-CZ" sz="3200" dirty="0" err="1">
                <a:latin typeface="Arial" panose="020B0604020202020204" pitchFamily="34" charset="0"/>
              </a:rPr>
              <a:t>Voice</a:t>
            </a:r>
            <a:r>
              <a:rPr lang="cs-CZ" sz="3200" dirty="0">
                <a:latin typeface="Arial" panose="020B0604020202020204" pitchFamily="34" charset="0"/>
              </a:rPr>
              <a:t> </a:t>
            </a:r>
            <a:r>
              <a:rPr lang="cs-CZ" sz="3200" dirty="0" err="1">
                <a:latin typeface="Arial" panose="020B0604020202020204" pitchFamily="34" charset="0"/>
              </a:rPr>
              <a:t>Acting</a:t>
            </a:r>
            <a:r>
              <a:rPr lang="cs-CZ" sz="3200" dirty="0">
                <a:latin typeface="Arial" panose="020B0604020202020204" pitchFamily="34" charset="0"/>
              </a:rPr>
              <a:t> a SFX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Originální soundtrack*</a:t>
            </a:r>
            <a:br>
              <a:rPr lang="cs-CZ" sz="3200" dirty="0">
                <a:latin typeface="Arial" panose="020B0604020202020204" pitchFamily="34" charset="0"/>
              </a:rPr>
            </a:br>
            <a:r>
              <a:rPr lang="cs-CZ" sz="1050" dirty="0">
                <a:latin typeface="Arial" panose="020B0604020202020204" pitchFamily="34" charset="0"/>
              </a:rPr>
              <a:t>*až na hlavního bosse</a:t>
            </a:r>
            <a:endParaRPr lang="cs-CZ" sz="3200" dirty="0">
              <a:latin typeface="Arial" panose="020B0604020202020204" pitchFamily="34" charset="0"/>
            </a:endParaRPr>
          </a:p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C75F5DA-670F-4658-9B46-E84872ED1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701" y="3401584"/>
            <a:ext cx="2863049" cy="286304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7404846-8393-48D4-A015-CCA195778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19" y="3523695"/>
            <a:ext cx="3156751" cy="31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2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F946FC1-D14F-4BBD-99AB-091937CCE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788" y="2103484"/>
            <a:ext cx="3876800" cy="951200"/>
          </a:xfrm>
        </p:spPr>
        <p:txBody>
          <a:bodyPr/>
          <a:lstStyle/>
          <a:p>
            <a:pPr marL="127000" indent="0"/>
            <a:r>
              <a:rPr lang="cs-CZ" sz="3200" dirty="0" err="1">
                <a:latin typeface="Arial" panose="020B0604020202020204" pitchFamily="34" charset="0"/>
              </a:rPr>
              <a:t>Jump</a:t>
            </a:r>
            <a:r>
              <a:rPr lang="cs-CZ" sz="3200" dirty="0">
                <a:latin typeface="Arial" panose="020B0604020202020204" pitchFamily="34" charset="0"/>
              </a:rPr>
              <a:t> King</a:t>
            </a:r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373E9448-8184-4E96-9AFC-ABE2C765D72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592950" y="1988698"/>
            <a:ext cx="3876800" cy="951200"/>
          </a:xfrm>
        </p:spPr>
        <p:txBody>
          <a:bodyPr/>
          <a:lstStyle/>
          <a:p>
            <a:r>
              <a:rPr lang="cs-CZ" dirty="0" err="1">
                <a:latin typeface="Arial" panose="020B0604020202020204" pitchFamily="34" charset="0"/>
              </a:rPr>
              <a:t>Bloodborne</a:t>
            </a:r>
            <a:endParaRPr lang="cs-CZ" dirty="0">
              <a:latin typeface="Arial" panose="020B0604020202020204" pitchFamily="34" charset="0"/>
            </a:endParaRP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CA5361EA-C19D-48E4-9F31-F9E0FC0A082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03276" y="2770800"/>
            <a:ext cx="3876800" cy="13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cs-CZ" dirty="0" err="1">
                <a:latin typeface="Arial" panose="020B0604020202020204" pitchFamily="34" charset="0"/>
              </a:rPr>
              <a:t>Gameplay</a:t>
            </a:r>
            <a:endParaRPr lang="cs-CZ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cs-CZ" dirty="0">
                <a:latin typeface="Arial" panose="020B0604020202020204" pitchFamily="34" charset="0"/>
              </a:rPr>
              <a:t>Level </a:t>
            </a:r>
            <a:r>
              <a:rPr lang="cs-CZ" dirty="0" err="1">
                <a:latin typeface="Arial" panose="020B0604020202020204" pitchFamily="34" charset="0"/>
              </a:rPr>
              <a:t>One</a:t>
            </a:r>
            <a:endParaRPr lang="cs-CZ" dirty="0">
              <a:latin typeface="Arial" panose="020B0604020202020204" pitchFamily="34" charset="0"/>
            </a:endParaRPr>
          </a:p>
          <a:p>
            <a:pPr marL="127000" indent="0"/>
            <a:endParaRPr lang="cs-CZ" dirty="0">
              <a:latin typeface="Arial" panose="020B0604020202020204" pitchFamily="34" charset="0"/>
            </a:endParaRPr>
          </a:p>
        </p:txBody>
      </p:sp>
      <p:sp>
        <p:nvSpPr>
          <p:cNvPr id="6" name="Podnadpis 5">
            <a:extLst>
              <a:ext uri="{FF2B5EF4-FFF2-40B4-BE49-F238E27FC236}">
                <a16:creationId xmlns:a16="http://schemas.microsoft.com/office/drawing/2014/main" id="{A6963957-3AD4-447C-B78C-896114F57EB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592950" y="2684341"/>
            <a:ext cx="3876800" cy="13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cs-CZ" dirty="0">
                <a:latin typeface="Arial" panose="020B0604020202020204" pitchFamily="34" charset="0"/>
              </a:rPr>
              <a:t>Téma a atmosféra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 err="1">
                <a:latin typeface="Arial" panose="020B0604020202020204" pitchFamily="34" charset="0"/>
              </a:rPr>
              <a:t>World</a:t>
            </a:r>
            <a:r>
              <a:rPr lang="cs-CZ" dirty="0">
                <a:latin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</a:rPr>
              <a:t>Building</a:t>
            </a:r>
            <a:endParaRPr lang="cs-CZ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cs-CZ" dirty="0">
                <a:latin typeface="Arial" panose="020B0604020202020204" pitchFamily="34" charset="0"/>
              </a:rPr>
              <a:t>Boss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C0AF635-000C-4424-9A69-C484D10D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Arial" panose="020B0604020202020204" pitchFamily="34" charset="0"/>
              </a:rPr>
              <a:t>Nápad a Inspirace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D6897DF-AA93-4AC7-BE4C-4C4BDC04753F}"/>
              </a:ext>
            </a:extLst>
          </p:cNvPr>
          <p:cNvSpPr txBox="1"/>
          <p:nvPr/>
        </p:nvSpPr>
        <p:spPr>
          <a:xfrm>
            <a:off x="960000" y="1527033"/>
            <a:ext cx="624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cs-CZ" sz="2400" dirty="0">
                <a:solidFill>
                  <a:srgbClr val="737B40"/>
                </a:solidFill>
                <a:latin typeface="Arial" panose="020B0604020202020204" pitchFamily="34" charset="0"/>
              </a:rPr>
              <a:t>Spojení dvou her do jedné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7C6549BA-1ED1-4D25-9C64-788823EC8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9" y="4000741"/>
            <a:ext cx="3771897" cy="21600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314F2AF9-2536-4F5A-8E06-7AB6363A3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26" y="4000741"/>
            <a:ext cx="2160000" cy="2160000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9E73E17-1AD4-43DE-812D-3A6F38FF8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16" y="4000741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1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9D4BC735-63C4-4928-B07C-6228602A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12" y="1964239"/>
            <a:ext cx="2864231" cy="282735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5B17B23-E160-4116-9C43-210F96C8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Arial" panose="020B0604020202020204" pitchFamily="34" charset="0"/>
              </a:rPr>
              <a:t>Matyáš Doležal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478C75-9EC1-4C02-80E9-6BBAAC372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Grafika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Mapa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Level design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Menu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 err="1">
                <a:latin typeface="Arial" panose="020B0604020202020204" pitchFamily="34" charset="0"/>
              </a:rPr>
              <a:t>Scene</a:t>
            </a:r>
            <a:r>
              <a:rPr lang="cs-CZ" sz="3200" dirty="0">
                <a:latin typeface="Arial" panose="020B0604020202020204" pitchFamily="34" charset="0"/>
              </a:rPr>
              <a:t> manager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Mentální podpora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4F3E331-D888-47F6-B3D1-4FACAFB66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81" y="4796086"/>
            <a:ext cx="2991267" cy="1295581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ED570EB-9E1A-429B-AD02-1DD6A76F1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1154">
            <a:off x="8626751" y="1373543"/>
            <a:ext cx="2882255" cy="1190791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C349F4C-D1D6-401D-A13C-F15902235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81" y="4350955"/>
            <a:ext cx="3695238" cy="37142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376144FE-113F-470F-BC89-DC062CF7AF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11" y="4350955"/>
            <a:ext cx="3352381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4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24D87-076F-7DD3-DD4F-EF0D7294D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4" t="4582"/>
          <a:stretch/>
        </p:blipFill>
        <p:spPr>
          <a:xfrm>
            <a:off x="4057050" y="4093455"/>
            <a:ext cx="2205153" cy="3114100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8292C9B5-2E86-4A9E-9D6D-BA9CA6771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40" y="3718821"/>
            <a:ext cx="2184349" cy="310274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6345FCF-9050-46E4-BA5F-707895EF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Viktor Čada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F3B525-21BE-4FA5-9983-87CAF1B13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Projekt manažer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Fyzika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Movement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Kolize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Začáteční prezentace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Užívač </a:t>
            </a:r>
            <a:r>
              <a:rPr lang="cs-CZ" sz="3200" dirty="0" err="1"/>
              <a:t>Bloodborne</a:t>
            </a:r>
            <a:endParaRPr lang="cs-CZ" sz="32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E69E9F0-0E94-4AFC-A08B-8F356F0EA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4664">
            <a:off x="7280743" y="2451914"/>
            <a:ext cx="2467721" cy="158400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96F7AD03-6C20-4468-BE77-AA0FC27FD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50" y="4759966"/>
            <a:ext cx="2172003" cy="95263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B4D0664-ED38-4125-84C4-14EB78DF9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93" y="1207495"/>
            <a:ext cx="2296768" cy="18105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0E4E5C0-7AB7-452A-91F5-44E5F1097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86" y="4371804"/>
            <a:ext cx="3879214" cy="2588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298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401C37CD-CA64-4404-9F27-BF8AA8FE5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31" y="3678216"/>
            <a:ext cx="2779840" cy="276155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DC4CA45-B7B3-4953-A9FA-6ECFB252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763600"/>
          </a:xfrm>
        </p:spPr>
        <p:txBody>
          <a:bodyPr/>
          <a:lstStyle/>
          <a:p>
            <a:r>
              <a:rPr lang="cs-CZ" dirty="0"/>
              <a:t>Kamil Franek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03E7755-0809-42BB-B644-609569CF9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Příběh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SFX a </a:t>
            </a:r>
            <a:r>
              <a:rPr lang="cs-CZ" sz="3200" dirty="0" err="1"/>
              <a:t>Voice</a:t>
            </a:r>
            <a:r>
              <a:rPr lang="cs-CZ" sz="3200" dirty="0"/>
              <a:t> </a:t>
            </a:r>
            <a:r>
              <a:rPr lang="cs-CZ" sz="3200" dirty="0" err="1"/>
              <a:t>Actor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Cutscenes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Boss designer/</a:t>
            </a:r>
            <a:r>
              <a:rPr lang="cs-CZ" sz="3200" dirty="0" err="1"/>
              <a:t>programmer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Závěrečná prezentace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Meme Master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AB16FD11-C968-49D5-996B-B5F09A8E3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87" y="6177692"/>
            <a:ext cx="1357768" cy="733068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2C649163-8897-474A-BBE7-CD77A8F5E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79" y="5009080"/>
            <a:ext cx="3965372" cy="1430688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6D703720-BA11-4E3A-AA12-4935104F2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003" y="2106676"/>
            <a:ext cx="316274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2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9FFEE9DC-B31E-4D2C-AF97-7A897689E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55" y="3910830"/>
            <a:ext cx="4598002" cy="270470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2A56853-FB54-4333-949C-F5821B03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22" y="1981939"/>
            <a:ext cx="4424980" cy="244350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863D09E-AC79-417C-BB9C-E20A7943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Začátek projektu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8C0A5D3-FA5B-46F9-AAF0-9D7D1BB54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Návrh mapy a boss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postavy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Menu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kamera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</a:t>
            </a:r>
            <a:r>
              <a:rPr lang="cs-CZ" sz="3200" dirty="0" err="1"/>
              <a:t>movement</a:t>
            </a:r>
            <a:endParaRPr lang="cs-CZ" sz="32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AB663F3-D09B-4261-A7D1-F69C4042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575" y="960225"/>
            <a:ext cx="1771235" cy="53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5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E2F8AC80-5F1C-4A05-A9DC-3E70A130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672">
            <a:off x="7514437" y="2338360"/>
            <a:ext cx="3134162" cy="149563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6B37B0E-3C86-497B-8C54-07EC6436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Pokračování projektu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6FD671A-1988-428F-904F-F722D06FA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SFX a OST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Mapa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</a:t>
            </a:r>
            <a:r>
              <a:rPr lang="cs-CZ" sz="3200" dirty="0" err="1"/>
              <a:t>cutscena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Animace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5A86C9B-D435-431A-93BC-4A6B6FB93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7" y="3429000"/>
            <a:ext cx="4324953" cy="247208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615B90EE-6432-4A60-9194-A3517CA8E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62" y="2440824"/>
            <a:ext cx="1924319" cy="4201111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6E34CAC-D62C-445E-9BE0-0ED9CA2AE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24" y="4035311"/>
            <a:ext cx="2376256" cy="23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2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96E23A7-A11C-4FF3-A0DD-1BF91758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79" y="2839703"/>
            <a:ext cx="5354983" cy="298142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8668326-7B8F-44F7-8A94-AA4C362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„Konec“ projektu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0021098-53D8-4B5C-A5A3-BAE9D46F5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Bossfight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Finalizace </a:t>
            </a:r>
            <a:r>
              <a:rPr lang="cs-CZ" sz="3200" dirty="0" err="1"/>
              <a:t>movementu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Finalizace kamery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UI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Optimalizace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Dokončení OST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Game testing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1D9D45B-ED8F-4029-BF06-56F6AC06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81" y="1064003"/>
            <a:ext cx="2572109" cy="150516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59F5142-5246-4B53-B406-9879C21FB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39993">
            <a:off x="8984679" y="708302"/>
            <a:ext cx="3026546" cy="302654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A6FD389-1DB6-464C-A342-F27A573E3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705" y="3849089"/>
            <a:ext cx="2284596" cy="2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6058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1">
  <a:themeElements>
    <a:clrScheme name="Simple Light">
      <a:dk1>
        <a:srgbClr val="737B40"/>
      </a:dk1>
      <a:lt1>
        <a:srgbClr val="191919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37B40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iv1" id="{6EB9678F-ADAF-4A64-857B-DD4C8D8F5D98}" vid="{EEDB201B-164C-4E28-B9FA-412D780BBF3F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Motiv1</Template>
  <TotalTime>168</TotalTime>
  <Words>193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Cormorant Infant Medium</vt:lpstr>
      <vt:lpstr>Proxima Nova</vt:lpstr>
      <vt:lpstr>Roboto Condensed Light</vt:lpstr>
      <vt:lpstr>UnifrakturMaguntia</vt:lpstr>
      <vt:lpstr>Wingdings</vt:lpstr>
      <vt:lpstr>Motiv1</vt:lpstr>
      <vt:lpstr>Slidesgo Final Pages</vt:lpstr>
      <vt:lpstr>Platborne</vt:lpstr>
      <vt:lpstr>The Game</vt:lpstr>
      <vt:lpstr>Nápad a Inspirace</vt:lpstr>
      <vt:lpstr>Matyáš Doležal</vt:lpstr>
      <vt:lpstr>Viktor Čada</vt:lpstr>
      <vt:lpstr>Kamil Franek</vt:lpstr>
      <vt:lpstr>Začátek projektu</vt:lpstr>
      <vt:lpstr>Pokračování projektu</vt:lpstr>
      <vt:lpstr>„Konec“ projektu</vt:lpstr>
      <vt:lpstr>Co nám projekt dal</vt:lpstr>
      <vt:lpstr>Co nám projekt vzal</vt:lpstr>
      <vt:lpstr>Memes</vt:lpstr>
      <vt:lpstr>Děkujeme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Platborne</dc:title>
  <dc:creator>Prdak05 Franek</dc:creator>
  <cp:lastModifiedBy>Administrator</cp:lastModifiedBy>
  <cp:revision>23</cp:revision>
  <dcterms:created xsi:type="dcterms:W3CDTF">2023-11-01T21:27:35Z</dcterms:created>
  <dcterms:modified xsi:type="dcterms:W3CDTF">2023-11-09T21:17:01Z</dcterms:modified>
</cp:coreProperties>
</file>